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3/3/2022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3/3/2022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3/3/2022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3/3/2022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3/3/2022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3/3/2022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3/3/2022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balabza.com/2017/06/blog-post_27.html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old.roskomsvoboda.org/16556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dto.wiki/%D0%A4%D0%B8%D0%BD%D0%B0%D0%BD%D1%81%D0%BE%D0%B2%D1%8B%D0%B5_%D1%82%D0%B5%D1%85%D0%BD%D0%BE%D0%BB%D0%BE%D0%B3%D0%B8%D0%B8_(FinTech)/%D0%91%D0%BB%D0%BE%D0%BA%D1%87%D0%B5%D0%B9%D0%BD_%D0%B8_%D0%BA%D1%80%D0%B8%D0%BF%D1%82%D0%BE%D0%B2%D0%B0%D0%BB%D1%8E%D1%82%D0%B0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creativecommons.org/licenses/by-nc-sa/3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nko.economy.gov.ru/Public/NewsPage/Details.html?id=101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creativecommons.org/licenses/by/3.0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igital.report/mirovyie-zvezdyi-blokcheyn-industrii-soberutsya-na-konferentsii-v-moskve/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creativecommons.org/licenses/by/3.0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old.roskomsvoboda.org/53221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hyperlink" Target="https://creativecommons.org/licenses/by/3.0/" TargetMode="External"/><Relationship Id="rId4" Type="http://schemas.openxmlformats.org/officeDocument/2006/relationships/hyperlink" Target="http://www.chaskor.ru/article/blokchejn_ne_panatseya_42917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78072E-42EB-43E9-9D4A-DE42377BB0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986569"/>
            <a:ext cx="8991600" cy="1645920"/>
          </a:xfrm>
        </p:spPr>
        <p:txBody>
          <a:bodyPr>
            <a:normAutofit/>
          </a:bodyPr>
          <a:lstStyle/>
          <a:p>
            <a:r>
              <a:rPr lang="ru-RU" sz="2400" dirty="0" err="1"/>
              <a:t>Блокчейн</a:t>
            </a:r>
            <a:endParaRPr lang="ru-RU" sz="24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B3989EE-ECAA-46BE-ADF6-288347DAEA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Автор</a:t>
            </a:r>
            <a:r>
              <a:rPr lang="en-US" dirty="0"/>
              <a:t>:</a:t>
            </a:r>
            <a:r>
              <a:rPr lang="ru-RU" dirty="0"/>
              <a:t>Юнусов Рахман 9б</a:t>
            </a:r>
          </a:p>
        </p:txBody>
      </p:sp>
    </p:spTree>
    <p:extLst>
      <p:ext uri="{BB962C8B-B14F-4D97-AF65-F5344CB8AC3E}">
        <p14:creationId xmlns:p14="http://schemas.microsoft.com/office/powerpoint/2010/main" val="3214786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E749CC-98ED-4EEC-9A75-1921E819F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582" y="1006699"/>
            <a:ext cx="4486656" cy="1141497"/>
          </a:xfrm>
        </p:spPr>
        <p:txBody>
          <a:bodyPr>
            <a:normAutofit/>
          </a:bodyPr>
          <a:lstStyle/>
          <a:p>
            <a:r>
              <a:rPr lang="ru-RU" sz="2400" dirty="0" err="1"/>
              <a:t>Блокчейн</a:t>
            </a:r>
            <a:endParaRPr lang="ru-RU" sz="2400" dirty="0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0EC9E9B6-65AA-494E-A351-E3853E0E36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735763" y="1311499"/>
            <a:ext cx="5016966" cy="3819322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F0E44EEB-F803-49E7-B28E-CD2B239289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5568" y="2572765"/>
            <a:ext cx="3794760" cy="2194036"/>
          </a:xfrm>
        </p:spPr>
        <p:txBody>
          <a:bodyPr>
            <a:noAutofit/>
          </a:bodyPr>
          <a:lstStyle/>
          <a:p>
            <a:r>
              <a:rPr lang="ru-RU" sz="1800" b="0" i="0" dirty="0" err="1">
                <a:solidFill>
                  <a:srgbClr val="FFFFFF"/>
                </a:solidFill>
                <a:effectLst/>
                <a:latin typeface="Hauss"/>
              </a:rPr>
              <a:t>Блокчейн</a:t>
            </a:r>
            <a:r>
              <a:rPr lang="ru-RU" sz="1800" b="0" i="0" dirty="0">
                <a:solidFill>
                  <a:srgbClr val="FFFFFF"/>
                </a:solidFill>
                <a:effectLst/>
                <a:latin typeface="Hauss"/>
              </a:rPr>
              <a:t> — новейшая технология, интерес к которой вырос вместе с популярностью криптовалют. Сегодня ее широко обсуждают не только в мире финансов. </a:t>
            </a:r>
            <a:r>
              <a:rPr lang="ru-RU" sz="1800" b="0" i="0" dirty="0" err="1">
                <a:solidFill>
                  <a:srgbClr val="FFFFFF"/>
                </a:solidFill>
                <a:effectLst/>
                <a:latin typeface="Hauss"/>
              </a:rPr>
              <a:t>Блокчейн</a:t>
            </a:r>
            <a:r>
              <a:rPr lang="ru-RU" sz="1800" b="0" i="0" dirty="0">
                <a:solidFill>
                  <a:srgbClr val="FFFFFF"/>
                </a:solidFill>
                <a:effectLst/>
                <a:latin typeface="Hauss"/>
              </a:rPr>
              <a:t> уже пробуют использовать для хранения и обработки персональных данных и идентификации, в маркетинге и компьютерных играх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3299770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450179-6BDB-456B-B36A-1F3ABD12D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620" y="899122"/>
            <a:ext cx="4486656" cy="1141497"/>
          </a:xfrm>
        </p:spPr>
        <p:txBody>
          <a:bodyPr>
            <a:normAutofit/>
          </a:bodyPr>
          <a:lstStyle/>
          <a:p>
            <a:r>
              <a:rPr lang="ru-RU" sz="2400" dirty="0"/>
              <a:t>Актив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5BB89230-E1C6-4442-A35C-CB2901053F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466821" y="951035"/>
            <a:ext cx="5133508" cy="4822235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7E2A4314-AD5E-42E0-9679-B8EA6BD90A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5568" y="2331982"/>
            <a:ext cx="3794760" cy="2194036"/>
          </a:xfrm>
        </p:spPr>
        <p:txBody>
          <a:bodyPr>
            <a:normAutofit/>
          </a:bodyPr>
          <a:lstStyle/>
          <a:p>
            <a:r>
              <a:rPr lang="ru-RU" sz="1800" b="0" i="0" dirty="0">
                <a:solidFill>
                  <a:schemeClr val="bg1"/>
                </a:solidFill>
                <a:effectLst/>
                <a:latin typeface="Hauss"/>
              </a:rPr>
              <a:t>Что-то ценное: например, деньги, имущество, ценные бумаги, информация. Активы могут существовать в реальном мире, как, например, квартира или автомобиль, а могут быть полностью цифровыми.</a:t>
            </a:r>
            <a:endParaRPr lang="ru-RU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765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39CA34-5993-456A-8EFC-7F467D600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205" y="755686"/>
            <a:ext cx="4494998" cy="1134640"/>
          </a:xfrm>
        </p:spPr>
        <p:txBody>
          <a:bodyPr/>
          <a:lstStyle/>
          <a:p>
            <a:r>
              <a:rPr lang="ru-RU" sz="2400" dirty="0"/>
              <a:t>Транзакция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B57F7CD-B765-4624-928D-40662BD9A61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3926" r="23926"/>
          <a:stretch/>
        </p:blipFill>
        <p:spPr>
          <a:xfrm>
            <a:off x="6095999" y="0"/>
            <a:ext cx="6102097" cy="6858000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214E4657-9912-4F81-BFBB-1AD39023AF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69356" y="2169354"/>
            <a:ext cx="3794760" cy="2194037"/>
          </a:xfrm>
        </p:spPr>
        <p:txBody>
          <a:bodyPr>
            <a:normAutofit/>
          </a:bodyPr>
          <a:lstStyle/>
          <a:p>
            <a:r>
              <a:rPr lang="ru-RU" sz="1800" dirty="0">
                <a:effectLst/>
              </a:rPr>
              <a:t>Когда люди передают активы друг другу, это называется транзакция.</a:t>
            </a:r>
          </a:p>
          <a:p>
            <a:br>
              <a:rPr lang="ru-RU" sz="1800" i="1" dirty="0">
                <a:effectLst/>
              </a:rPr>
            </a:br>
            <a:endParaRPr lang="ru-RU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23F0BA-F926-40D4-A1AE-EA6270042228}"/>
              </a:ext>
            </a:extLst>
          </p:cNvPr>
          <p:cNvSpPr txBox="1"/>
          <p:nvPr/>
        </p:nvSpPr>
        <p:spPr>
          <a:xfrm>
            <a:off x="6095999" y="6858000"/>
            <a:ext cx="61020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>
                <a:hlinkClick r:id="rId3" tooltip="https://cdto.wiki/%D0%A4%D0%B8%D0%BD%D0%B0%D0%BD%D1%81%D0%BE%D0%B2%D1%8B%D0%B5_%D1%82%D0%B5%D1%85%D0%BD%D0%BE%D0%BB%D0%BE%D0%B3%D0%B8%D0%B8_(FinTech)/%D0%91%D0%BB%D0%BE%D0%BA%D1%87%D0%B5%D0%B9%D0%BD_%D0%B8_%D0%BA%D1%80%D0%B8%D0%BF%D1%82%D0%BE%D0%B2%D0%B0%D0%BB%D1%8E%D1%82%D0%B0"/>
              </a:rPr>
              <a:t>Это изображение</a:t>
            </a:r>
            <a:r>
              <a:rPr lang="ru-RU" sz="900"/>
              <a:t>, автор: Неизвестный автор, лицензия: </a:t>
            </a:r>
            <a:r>
              <a:rPr lang="ru-RU" sz="900">
                <a:hlinkClick r:id="rId4" tooltip="https://creativecommons.org/licenses/by-nc-sa/3.0/"/>
              </a:rPr>
              <a:t>CC BY-SA-NC</a:t>
            </a:r>
            <a:endParaRPr lang="ru-RU" sz="900"/>
          </a:p>
        </p:txBody>
      </p:sp>
    </p:spTree>
    <p:extLst>
      <p:ext uri="{BB962C8B-B14F-4D97-AF65-F5344CB8AC3E}">
        <p14:creationId xmlns:p14="http://schemas.microsoft.com/office/powerpoint/2010/main" val="800621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84A0AE-763D-4672-A5A3-531DC4550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7134" y="546725"/>
            <a:ext cx="4494998" cy="1134640"/>
          </a:xfrm>
        </p:spPr>
        <p:txBody>
          <a:bodyPr/>
          <a:lstStyle/>
          <a:p>
            <a:r>
              <a:rPr lang="ru-RU" sz="2400" dirty="0"/>
              <a:t>Распределенные реестры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46485ED-1937-47E8-BBAC-45422FEBCDF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0341" r="20341"/>
          <a:stretch/>
        </p:blipFill>
        <p:spPr>
          <a:xfrm>
            <a:off x="6095999" y="0"/>
            <a:ext cx="6102097" cy="6858000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9B6542CD-5D38-4F55-892F-77B519F395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7253" y="2061777"/>
            <a:ext cx="3794760" cy="2194037"/>
          </a:xfrm>
        </p:spPr>
        <p:txBody>
          <a:bodyPr>
            <a:normAutofit/>
          </a:bodyPr>
          <a:lstStyle/>
          <a:p>
            <a:r>
              <a:rPr lang="ru-RU" sz="1800" b="0" i="0" dirty="0">
                <a:solidFill>
                  <a:schemeClr val="bg1"/>
                </a:solidFill>
                <a:effectLst/>
                <a:latin typeface="Hauss"/>
              </a:rPr>
              <a:t>В </a:t>
            </a:r>
            <a:r>
              <a:rPr lang="ru-RU" sz="1800" b="0" i="0" dirty="0" err="1">
                <a:solidFill>
                  <a:schemeClr val="bg1"/>
                </a:solidFill>
                <a:effectLst/>
                <a:latin typeface="Hauss"/>
              </a:rPr>
              <a:t>блокчейне</a:t>
            </a:r>
            <a:r>
              <a:rPr lang="ru-RU" sz="1800" b="0" i="0" dirty="0">
                <a:solidFill>
                  <a:schemeClr val="bg1"/>
                </a:solidFill>
                <a:effectLst/>
                <a:latin typeface="Hauss"/>
              </a:rPr>
              <a:t> реестр владельцев не хранится на сервере одной организации. Его копии одновременно обновляются на множестве независимых компьютеров, объединенных через интернет.</a:t>
            </a:r>
            <a:endParaRPr lang="ru-RU" sz="18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CEF514-C093-40C0-9CBE-290B5755EEFE}"/>
              </a:ext>
            </a:extLst>
          </p:cNvPr>
          <p:cNvSpPr txBox="1"/>
          <p:nvPr/>
        </p:nvSpPr>
        <p:spPr>
          <a:xfrm>
            <a:off x="6095999" y="6858000"/>
            <a:ext cx="61020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>
                <a:hlinkClick r:id="rId3" tooltip="http://nko.economy.gov.ru/Public/NewsPage/Details.html?id=101"/>
              </a:rPr>
              <a:t>Это изображение</a:t>
            </a:r>
            <a:r>
              <a:rPr lang="ru-RU" sz="900"/>
              <a:t>, автор: Неизвестный автор, лицензия: </a:t>
            </a:r>
            <a:r>
              <a:rPr lang="ru-RU" sz="900">
                <a:hlinkClick r:id="rId4" tooltip="https://creativecommons.org/licenses/by/3.0/"/>
              </a:rPr>
              <a:t>CC BY</a:t>
            </a:r>
            <a:endParaRPr lang="ru-RU" sz="900"/>
          </a:p>
        </p:txBody>
      </p:sp>
    </p:spTree>
    <p:extLst>
      <p:ext uri="{BB962C8B-B14F-4D97-AF65-F5344CB8AC3E}">
        <p14:creationId xmlns:p14="http://schemas.microsoft.com/office/powerpoint/2010/main" val="3462086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531771-519C-4C13-8343-53610BB9D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311" y="675004"/>
            <a:ext cx="4494998" cy="1134640"/>
          </a:xfrm>
        </p:spPr>
        <p:txBody>
          <a:bodyPr/>
          <a:lstStyle/>
          <a:p>
            <a:r>
              <a:rPr lang="ru-RU" sz="2400" dirty="0"/>
              <a:t>блок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855A35A-ADC2-42FA-A3C6-02286FB0087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0563" r="20563"/>
          <a:stretch/>
        </p:blipFill>
        <p:spPr>
          <a:xfrm>
            <a:off x="6095999" y="0"/>
            <a:ext cx="6102097" cy="6858000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26DAA150-82A1-4ECE-9DAF-51E64A4E9B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2430" y="2241071"/>
            <a:ext cx="3794760" cy="2194037"/>
          </a:xfrm>
        </p:spPr>
        <p:txBody>
          <a:bodyPr>
            <a:normAutofit/>
          </a:bodyPr>
          <a:lstStyle/>
          <a:p>
            <a:r>
              <a:rPr lang="ru-RU" sz="1800" b="0" i="0" dirty="0">
                <a:solidFill>
                  <a:schemeClr val="bg1"/>
                </a:solidFill>
                <a:effectLst/>
                <a:latin typeface="Hauss"/>
              </a:rPr>
              <a:t>Блок — это запись в распределенном реестре о нескольких транзакциях. В нем отражено, кто кому и когда перевел какой объем активов.</a:t>
            </a:r>
            <a:endParaRPr lang="ru-RU" sz="18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06AB34-7BA5-41B6-8CFA-6AB53C3C2A64}"/>
              </a:ext>
            </a:extLst>
          </p:cNvPr>
          <p:cNvSpPr txBox="1"/>
          <p:nvPr/>
        </p:nvSpPr>
        <p:spPr>
          <a:xfrm>
            <a:off x="6095999" y="6858000"/>
            <a:ext cx="61020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>
                <a:hlinkClick r:id="rId3" tooltip="https://digital.report/mirovyie-zvezdyi-blokcheyn-industrii-soberutsya-na-konferentsii-v-moskve/"/>
              </a:rPr>
              <a:t>Это изображение</a:t>
            </a:r>
            <a:r>
              <a:rPr lang="ru-RU" sz="900"/>
              <a:t>, автор: Неизвестный автор, лицензия: </a:t>
            </a:r>
            <a:r>
              <a:rPr lang="ru-RU" sz="900">
                <a:hlinkClick r:id="rId4" tooltip="https://creativecommons.org/licenses/by/3.0/"/>
              </a:rPr>
              <a:t>CC BY</a:t>
            </a:r>
            <a:endParaRPr lang="ru-RU" sz="900"/>
          </a:p>
        </p:txBody>
      </p:sp>
    </p:spTree>
    <p:extLst>
      <p:ext uri="{BB962C8B-B14F-4D97-AF65-F5344CB8AC3E}">
        <p14:creationId xmlns:p14="http://schemas.microsoft.com/office/powerpoint/2010/main" val="2975003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4DF9A4-A588-4181-BEBA-3639D93AA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449" y="558464"/>
            <a:ext cx="4494998" cy="1134640"/>
          </a:xfrm>
        </p:spPr>
        <p:txBody>
          <a:bodyPr/>
          <a:lstStyle/>
          <a:p>
            <a:r>
              <a:rPr lang="ru-RU" sz="2400" dirty="0"/>
              <a:t>цепь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7B0DA2A-DFC7-4549-9E95-9BF47C27C58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5999" r="25999"/>
          <a:stretch/>
        </p:blipFill>
        <p:spPr>
          <a:xfrm>
            <a:off x="6095999" y="0"/>
            <a:ext cx="6102097" cy="6858000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9366E27F-D659-4765-B9FB-A67051F32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5568" y="2796652"/>
            <a:ext cx="3794760" cy="2194037"/>
          </a:xfrm>
        </p:spPr>
        <p:txBody>
          <a:bodyPr>
            <a:noAutofit/>
          </a:bodyPr>
          <a:lstStyle/>
          <a:p>
            <a:r>
              <a:rPr lang="ru-RU" sz="1800" b="0" i="0" dirty="0">
                <a:solidFill>
                  <a:schemeClr val="bg1"/>
                </a:solidFill>
                <a:effectLst/>
                <a:latin typeface="Hauss"/>
              </a:rPr>
              <a:t>Цепь </a:t>
            </a:r>
            <a:r>
              <a:rPr lang="ru-RU" sz="1800" b="0" i="0" dirty="0" err="1">
                <a:solidFill>
                  <a:schemeClr val="bg1"/>
                </a:solidFill>
                <a:effectLst/>
                <a:latin typeface="Hauss"/>
              </a:rPr>
              <a:t>блокчейна</a:t>
            </a:r>
            <a:r>
              <a:rPr lang="ru-RU" sz="1800" b="0" i="0" dirty="0">
                <a:solidFill>
                  <a:schemeClr val="bg1"/>
                </a:solidFill>
                <a:effectLst/>
                <a:latin typeface="Hauss"/>
              </a:rPr>
              <a:t> неразрывна, поскольку каждый блок содержит ссылку на предыдущий. Блоки нельзя изменить или удалить, можно только добавить новые. Таким образом, всегда можно восстановить историю переходов конкретного актива из рук в руки и узнать его нынешнего владельца.</a:t>
            </a:r>
            <a:endParaRPr lang="ru-RU" sz="18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AC7FE6-2225-4CA4-A83A-63C8C84EEE32}"/>
              </a:ext>
            </a:extLst>
          </p:cNvPr>
          <p:cNvSpPr txBox="1"/>
          <p:nvPr/>
        </p:nvSpPr>
        <p:spPr>
          <a:xfrm>
            <a:off x="6095999" y="6858000"/>
            <a:ext cx="61020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>
                <a:hlinkClick r:id="rId4" tooltip="http://www.chaskor.ru/article/blokchejn_ne_panatseya_42917"/>
              </a:rPr>
              <a:t>Это изображение</a:t>
            </a:r>
            <a:r>
              <a:rPr lang="ru-RU" sz="900"/>
              <a:t>, автор: Неизвестный автор, лицензия: </a:t>
            </a:r>
            <a:r>
              <a:rPr lang="ru-RU" sz="900">
                <a:hlinkClick r:id="rId5" tooltip="https://creativecommons.org/licenses/by/3.0/"/>
              </a:rPr>
              <a:t>CC BY</a:t>
            </a:r>
            <a:endParaRPr lang="ru-RU" sz="9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04AD48-C00D-4D9E-B5F8-D5A6AD675B98}"/>
              </a:ext>
            </a:extLst>
          </p:cNvPr>
          <p:cNvSpPr txBox="1"/>
          <p:nvPr/>
        </p:nvSpPr>
        <p:spPr>
          <a:xfrm>
            <a:off x="6095999" y="6858000"/>
            <a:ext cx="61020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>
                <a:hlinkClick r:id="rId3" tooltip="https://old.roskomsvoboda.org/53221/"/>
              </a:rPr>
              <a:t>Это изображение</a:t>
            </a:r>
            <a:r>
              <a:rPr lang="ru-RU" sz="900"/>
              <a:t>, автор: Неизвестный автор, лицензия: </a:t>
            </a:r>
            <a:r>
              <a:rPr lang="ru-RU" sz="900">
                <a:hlinkClick r:id="rId6" tooltip="https://creativecommons.org/licenses/by-sa/3.0/"/>
              </a:rPr>
              <a:t>CC BY-SA</a:t>
            </a:r>
            <a:endParaRPr lang="ru-RU" sz="900"/>
          </a:p>
        </p:txBody>
      </p:sp>
    </p:spTree>
    <p:extLst>
      <p:ext uri="{BB962C8B-B14F-4D97-AF65-F5344CB8AC3E}">
        <p14:creationId xmlns:p14="http://schemas.microsoft.com/office/powerpoint/2010/main" val="2808034606"/>
      </p:ext>
    </p:extLst>
  </p:cSld>
  <p:clrMapOvr>
    <a:masterClrMapping/>
  </p:clrMapOvr>
</p:sld>
</file>

<file path=ppt/theme/theme1.xml><?xml version="1.0" encoding="utf-8"?>
<a:theme xmlns:a="http://schemas.openxmlformats.org/drawingml/2006/main" name="Посылка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TM10001115[[fn=Посылка]]</Template>
  <TotalTime>22</TotalTime>
  <Words>253</Words>
  <Application>Microsoft Office PowerPoint</Application>
  <PresentationFormat>Широкоэкранный</PresentationFormat>
  <Paragraphs>20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Corbel</vt:lpstr>
      <vt:lpstr>Gill Sans MT</vt:lpstr>
      <vt:lpstr>Hauss</vt:lpstr>
      <vt:lpstr>Посылка</vt:lpstr>
      <vt:lpstr>Блокчейн</vt:lpstr>
      <vt:lpstr>Блокчейн</vt:lpstr>
      <vt:lpstr>Актив</vt:lpstr>
      <vt:lpstr>Транзакция</vt:lpstr>
      <vt:lpstr>Распределенные реестры</vt:lpstr>
      <vt:lpstr>блок</vt:lpstr>
      <vt:lpstr>цепь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Блокчейн</dc:title>
  <dc:creator>Рахман Юнусов</dc:creator>
  <cp:lastModifiedBy>Рахман Юнусов</cp:lastModifiedBy>
  <cp:revision>1</cp:revision>
  <dcterms:created xsi:type="dcterms:W3CDTF">2022-03-03T19:27:49Z</dcterms:created>
  <dcterms:modified xsi:type="dcterms:W3CDTF">2022-03-03T19:50:04Z</dcterms:modified>
</cp:coreProperties>
</file>

<file path=docProps/thumbnail.jpeg>
</file>